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80" r:id="rId5"/>
    <p:sldId id="304" r:id="rId6"/>
    <p:sldId id="301" r:id="rId7"/>
    <p:sldId id="317" r:id="rId8"/>
    <p:sldId id="316" r:id="rId9"/>
    <p:sldId id="269" r:id="rId10"/>
    <p:sldId id="281" r:id="rId11"/>
    <p:sldId id="282" r:id="rId12"/>
    <p:sldId id="292" r:id="rId13"/>
    <p:sldId id="288" r:id="rId14"/>
    <p:sldId id="284" r:id="rId15"/>
    <p:sldId id="295" r:id="rId16"/>
    <p:sldId id="31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CEB"/>
    <a:srgbClr val="FFD73A"/>
    <a:srgbClr val="9BC51E"/>
    <a:srgbClr val="F9423A"/>
    <a:srgbClr val="E7856D"/>
    <a:srgbClr val="D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89171" autoAdjust="0"/>
  </p:normalViewPr>
  <p:slideViewPr>
    <p:cSldViewPr snapToGrid="0" snapToObjects="1">
      <p:cViewPr varScale="1">
        <p:scale>
          <a:sx n="92" d="100"/>
          <a:sy n="92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426B-C187-47E5-AD52-F9D69FCAD9CD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957B5-0DA9-490D-9D31-D466D9F1B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6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3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2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7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CED3-0EF8-C448-A65D-E4E338F2D7A3}" type="datetimeFigureOut">
              <a:rPr lang="en-US" smtClean="0"/>
              <a:t>12/03/2015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8" y="4482362"/>
            <a:ext cx="9049871" cy="1472859"/>
          </a:xfrm>
        </p:spPr>
        <p:txBody>
          <a:bodyPr>
            <a:normAutofit/>
          </a:bodyPr>
          <a:lstStyle/>
          <a:p>
            <a:r>
              <a:rPr lang="en-GB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 remarkable set of contemplations…”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72"/>
            <a:ext cx="9144000" cy="43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6459" y="1600200"/>
            <a:ext cx="4038600" cy="45259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Putting yourself in others shoes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Careful consumption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Start in school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Changes norms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Kick-back against individualism</a:t>
            </a:r>
          </a:p>
          <a:p>
            <a:endParaRPr lang="en-GB" dirty="0"/>
          </a:p>
        </p:txBody>
      </p:sp>
      <p:pic>
        <p:nvPicPr>
          <p:cNvPr id="6" name="Picture 5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http://www.foe.co.uk/imgs/oscar_wil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608778" cy="29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4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consumption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Demand management of resources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Better physical and mental health costs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‘wellbeing’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Lower NHS costs</a:t>
            </a:r>
          </a:p>
        </p:txBody>
      </p:sp>
      <p:pic>
        <p:nvPicPr>
          <p:cNvPr id="5122" name="Picture 2" descr="The Super Scooby from Jolly Fryer in Filton, Bristol, has been dubbed the biggest burger in the U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29" y="1600199"/>
            <a:ext cx="4671912" cy="29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7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Topics not yet completed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Women’s empowerment book published late 2015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History Conference – June 2015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– just started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Energy – starting spring 2015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 – starting summer 2015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81" y="2326838"/>
            <a:ext cx="3316686" cy="15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1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Where we want to get to: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oxfamblogs.org/fp2p/wp-content/uploads/Raworth-donu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27" y="1600200"/>
            <a:ext cx="453714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0" y="5782733"/>
            <a:ext cx="1590504" cy="7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7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59485"/>
            <a:ext cx="8195478" cy="83539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 big questions: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032"/>
            <a:ext cx="8229600" cy="5048721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changes are necessary to prevent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over-harvesting of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planet’s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bioproductivity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we provide resilient, affordable, low-carbon energy for all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politics and governance need to change to address global commons issues such as climate change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women’s empowerment transform the chances of achieving sustainability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can we apply lessons from the past to the challenges of today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59485"/>
            <a:ext cx="8195478" cy="83539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 big questions: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032"/>
            <a:ext cx="8229600" cy="5048721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we focus economies and mainstream businesses on long-term sustainability?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a better foundation for people’s identity than consumption?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we foster innovation in technology and thinking to focus it on well-being without risking the environment?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we get money flowing to socially useful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we get cities driving positive social, environmental and economic change?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5478" cy="83539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Trends: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032"/>
            <a:ext cx="8229600" cy="4525963"/>
          </a:xfrm>
        </p:spPr>
        <p:txBody>
          <a:bodyPr>
            <a:norm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Shifting power, declining trust, clamour for political freedom</a:t>
            </a:r>
          </a:p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Bigger more integrated economies, greater instability</a:t>
            </a:r>
          </a:p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 stressed to breaking points</a:t>
            </a:r>
          </a:p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 larger, older, more urbanised population</a:t>
            </a:r>
          </a:p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Slowly declining discrimination, increasing economic inequality</a:t>
            </a:r>
          </a:p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Accelerated development of technology</a:t>
            </a:r>
          </a:p>
          <a:p>
            <a:endParaRPr lang="en-GB" dirty="0"/>
          </a:p>
        </p:txBody>
      </p:sp>
      <p:pic>
        <p:nvPicPr>
          <p:cNvPr id="4" name="Picture 3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0" y="5782733"/>
            <a:ext cx="1590504" cy="74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importance of “sharing”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ndon Pa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34671"/>
            <a:ext cx="4545106" cy="29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From green spaces, to cars, to energy to ideas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efficiency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building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Social justice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Kick-back against individualistic capitalism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Greater self determination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3694" y="1566861"/>
            <a:ext cx="4038600" cy="45259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local control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Power distributed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Decentralised power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Decentralised resilience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otesters in Tahrir Square, Egy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4903695" cy="31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4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Deeper democracy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Better processes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for critical thinking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Lifelong education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Making space for public debate &amp; protest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chool children around a ta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24600" cy="28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6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Empowering  - disempowered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6459"/>
            <a:ext cx="4038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Rights to information, participation and justice. An internet commons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 on corporate lobbying / power / oligopolies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Women’s empowerment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Move to ‘purpose-driven businesses’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photolibrary.foe.co.uk/filestore/2/1/5/8_68d21d7887e210c/2158thm_e762db51d809da1.jpg?v=2012-09-06+18%3A01%3A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781"/>
            <a:ext cx="4519122" cy="30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82E72C2643E48BA9C1288AF6AC43A" ma:contentTypeVersion="1" ma:contentTypeDescription="Create a new document." ma:contentTypeScope="" ma:versionID="9b07efae42325d9bea268abd2089c91e">
  <xsd:schema xmlns:xsd="http://www.w3.org/2001/XMLSchema" xmlns:xs="http://www.w3.org/2001/XMLSchema" xmlns:p="http://schemas.microsoft.com/office/2006/metadata/properties" xmlns:ns3="2cec1b5b-5e4c-4043-a192-e667a7e373eb" targetNamespace="http://schemas.microsoft.com/office/2006/metadata/properties" ma:root="true" ma:fieldsID="2cb6142d17becfcbf88c2ba6b1834202" ns3:_="">
    <xsd:import namespace="2cec1b5b-5e4c-4043-a192-e667a7e373e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c1b5b-5e4c-4043-a192-e667a7e373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ec1b5b-5e4c-4043-a192-e667a7e373eb">
      <UserInfo>
        <DisplayName>Richard Dyer</DisplayName>
        <AccountId>92</AccountId>
        <AccountType/>
      </UserInfo>
      <UserInfo>
        <DisplayName>Adeela Warley</DisplayName>
        <AccountId>96</AccountId>
        <AccountType/>
      </UserInfo>
      <UserInfo>
        <DisplayName>Paul Steedman</DisplayName>
        <AccountId>52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5AEE7A-0AAA-4D85-937C-D0F83DEC0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ec1b5b-5e4c-4043-a192-e667a7e37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A821CE-D744-48D1-902A-771F4D5FA97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cec1b5b-5e4c-4043-a192-e667a7e373e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495062-B60D-47D5-9158-FDBBAFB96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3580</TotalTime>
  <Words>367</Words>
  <Application>Microsoft Macintosh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“A remarkable set of contemplations…” </vt:lpstr>
      <vt:lpstr>Where we want to get to:</vt:lpstr>
      <vt:lpstr>10 big questions:</vt:lpstr>
      <vt:lpstr>10 big questions:</vt:lpstr>
      <vt:lpstr>Trends:</vt:lpstr>
      <vt:lpstr>The importance of “sharing”</vt:lpstr>
      <vt:lpstr>Greater self determination</vt:lpstr>
      <vt:lpstr>Deeper democracy</vt:lpstr>
      <vt:lpstr>Empowering  - disempowered</vt:lpstr>
      <vt:lpstr>Empathy</vt:lpstr>
      <vt:lpstr>Sustainable consumption</vt:lpstr>
      <vt:lpstr>Topics not yet completed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Craddock</dc:creator>
  <cp:keywords/>
  <cp:lastModifiedBy>Nalin Patel</cp:lastModifiedBy>
  <cp:revision>75</cp:revision>
  <dcterms:created xsi:type="dcterms:W3CDTF">2012-02-28T09:17:17Z</dcterms:created>
  <dcterms:modified xsi:type="dcterms:W3CDTF">2015-03-12T17:11:30Z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TaxCatchAll">
    <vt:lpwstr/>
  </property>
  <property fmtid="{D5CDD505-2E9C-101B-9397-08002B2CF9AE}" pid="4" name="TaxKeywordTaxHTField">
    <vt:lpwstr/>
  </property>
  <property fmtid="{D5CDD505-2E9C-101B-9397-08002B2CF9AE}" pid="5" name="ContentTypeId">
    <vt:lpwstr>0x01010059A82E72C2643E48BA9C1288AF6AC43A</vt:lpwstr>
  </property>
  <property fmtid="{D5CDD505-2E9C-101B-9397-08002B2CF9AE}" pid="6" name="IsMyDocuments">
    <vt:bool>true</vt:bool>
  </property>
</Properties>
</file>